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24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3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29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53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909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032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47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2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60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6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1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1042C-5BE4-4E2B-8B4F-17E07B73BE89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C93B5-F510-4EC2-85C6-4B0B07BFE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6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anusDemonstration2_map27_100robots_video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2078" r="8130"/>
          <a:stretch/>
        </p:blipFill>
        <p:spPr>
          <a:xfrm>
            <a:off x="127462" y="1439832"/>
            <a:ext cx="5647113" cy="53079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5483" y="870065"/>
            <a:ext cx="497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4-Species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733309" y="870065"/>
            <a:ext cx="3535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2-Species</a:t>
            </a:r>
            <a:endParaRPr lang="en-US" dirty="0"/>
          </a:p>
        </p:txBody>
      </p:sp>
      <p:pic>
        <p:nvPicPr>
          <p:cNvPr id="9" name="ClosestFrontier_demonstration227_100robots_video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2052" r="7636" b="8406"/>
          <a:stretch/>
        </p:blipFill>
        <p:spPr>
          <a:xfrm>
            <a:off x="5746972" y="1439831"/>
            <a:ext cx="5702723" cy="487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9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8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anusDemonstration2_map27_100robots_vide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1558" r="8857" b="6883"/>
          <a:stretch/>
        </p:blipFill>
        <p:spPr>
          <a:xfrm>
            <a:off x="182878" y="1644881"/>
            <a:ext cx="5741748" cy="50385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25483" y="870065"/>
            <a:ext cx="4971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4-Species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33309" y="870065"/>
            <a:ext cx="3535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2-Species</a:t>
            </a:r>
            <a:endParaRPr lang="en-US" dirty="0"/>
          </a:p>
        </p:txBody>
      </p:sp>
      <p:pic>
        <p:nvPicPr>
          <p:cNvPr id="7" name="ClosestFrontier_demonstration227_100robots_video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2909" r="7714" b="8269"/>
          <a:stretch/>
        </p:blipFill>
        <p:spPr>
          <a:xfrm>
            <a:off x="5924626" y="1644880"/>
            <a:ext cx="5713192" cy="495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6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8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</Words>
  <Application>Microsoft Office PowerPoint</Application>
  <PresentationFormat>Widescreen</PresentationFormat>
  <Paragraphs>4</Paragraphs>
  <Slides>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Bao</dc:creator>
  <cp:lastModifiedBy>Daniel Bao</cp:lastModifiedBy>
  <cp:revision>3</cp:revision>
  <dcterms:created xsi:type="dcterms:W3CDTF">2018-01-23T04:37:27Z</dcterms:created>
  <dcterms:modified xsi:type="dcterms:W3CDTF">2018-01-23T04:41:57Z</dcterms:modified>
</cp:coreProperties>
</file>

<file path=docProps/thumbnail.jpeg>
</file>